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mặt trời dễ thương dùng cho slide trình chiếu | Mầm non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3810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BAN NHÂN DÂN QUẬN 8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00400" y="1143000"/>
            <a:ext cx="355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– 4 TUỔI)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19200" y="2590800"/>
            <a:ext cx="77096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NĂM (07/5/2020)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4572000"/>
            <a:ext cx="39084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thơ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Thăm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7620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mặt trời dễ thương dùng cho slide trình chiếu | Mầm non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81200" y="0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hăm nhà bà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Mạo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Bà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đi vắng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Có đàn gà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Chơi ngoài nắng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Cháu đứng ngắm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Đàn gà con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Rồi gọi luôn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Bập, bập, bập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Chúng lật đật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Chạy thật nhanh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Xúm vòng quanh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Kêu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hiếp chiếp”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Gà mải miết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Nhặt thóc vàng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Cháu nhẹ nhàng</a:t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Lùa vào mát.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990600"/>
            <a:ext cx="3124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Các câu hỏi dành cho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+ Các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Đến thăm bà em bé thấy gì ở ngoài sân?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bé giúp bà lùa đàn gà vào đâu?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Qua bài thơ các con thấy em bé trong bài thơ là người như thế nào?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42</cp:revision>
  <dcterms:created xsi:type="dcterms:W3CDTF">2020-04-11T02:34:12Z</dcterms:created>
  <dcterms:modified xsi:type="dcterms:W3CDTF">2020-04-27T10:17:49Z</dcterms:modified>
</cp:coreProperties>
</file>